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556D-6383-4101-B515-919D2CE5026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25F3-0429-41C1-9710-451104D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6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556D-6383-4101-B515-919D2CE5026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25F3-0429-41C1-9710-451104D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4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556D-6383-4101-B515-919D2CE5026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25F3-0429-41C1-9710-451104D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8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556D-6383-4101-B515-919D2CE5026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25F3-0429-41C1-9710-451104D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0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556D-6383-4101-B515-919D2CE5026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25F3-0429-41C1-9710-451104D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7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556D-6383-4101-B515-919D2CE5026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25F3-0429-41C1-9710-451104D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2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556D-6383-4101-B515-919D2CE5026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25F3-0429-41C1-9710-451104D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8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556D-6383-4101-B515-919D2CE5026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25F3-0429-41C1-9710-451104D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0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556D-6383-4101-B515-919D2CE5026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25F3-0429-41C1-9710-451104D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0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556D-6383-4101-B515-919D2CE5026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25F3-0429-41C1-9710-451104D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556D-6383-4101-B515-919D2CE5026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25F3-0429-41C1-9710-451104D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2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0556D-6383-4101-B515-919D2CE5026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625F3-0429-41C1-9710-451104D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4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548" y="326448"/>
            <a:ext cx="4448175" cy="558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547" y="326449"/>
            <a:ext cx="4448175" cy="23647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754" y="1738210"/>
            <a:ext cx="3785759" cy="143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2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Cleland</dc:creator>
  <cp:lastModifiedBy>Alyssa Cleland</cp:lastModifiedBy>
  <cp:revision>2</cp:revision>
  <dcterms:created xsi:type="dcterms:W3CDTF">2017-09-19T19:23:06Z</dcterms:created>
  <dcterms:modified xsi:type="dcterms:W3CDTF">2017-09-19T20:25:14Z</dcterms:modified>
</cp:coreProperties>
</file>